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2"/>
  </p:normalViewPr>
  <p:slideViewPr>
    <p:cSldViewPr snapToGrid="0" snapToObjects="1">
      <p:cViewPr varScale="1">
        <p:scale>
          <a:sx n="84" d="100"/>
          <a:sy n="84" d="100"/>
        </p:scale>
        <p:origin x="629"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8F6C44-8292-2948-BE32-61AA805D8AA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FD3D8546-4A69-7D4D-AF00-4C88E4385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9FEA772D-5392-0845-A616-BA09C3B41E56}"/>
              </a:ext>
            </a:extLst>
          </p:cNvPr>
          <p:cNvSpPr>
            <a:spLocks noGrp="1"/>
          </p:cNvSpPr>
          <p:nvPr>
            <p:ph type="dt" sz="half" idx="10"/>
          </p:nvPr>
        </p:nvSpPr>
        <p:spPr/>
        <p:txBody>
          <a:bodyPr/>
          <a:lstStyle/>
          <a:p>
            <a:fld id="{AE978E85-6633-3B48-A305-D2D240037616}" type="datetimeFigureOut">
              <a:rPr lang="en-US" smtClean="0"/>
              <a:t>5/22/2020</a:t>
            </a:fld>
            <a:endParaRPr lang="en-US"/>
          </a:p>
        </p:txBody>
      </p:sp>
      <p:sp>
        <p:nvSpPr>
          <p:cNvPr id="5" name="Footer Placeholder 4">
            <a:extLst>
              <a:ext uri="{FF2B5EF4-FFF2-40B4-BE49-F238E27FC236}">
                <a16:creationId xmlns:a16="http://schemas.microsoft.com/office/drawing/2014/main" xmlns="" id="{06669813-3B05-9C4A-A5B5-AD25F059E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574FEE-5E66-CB41-AF10-B0DA0584F23A}"/>
              </a:ext>
            </a:extLst>
          </p:cNvPr>
          <p:cNvSpPr>
            <a:spLocks noGrp="1"/>
          </p:cNvSpPr>
          <p:nvPr>
            <p:ph type="sldNum" sz="quarter" idx="12"/>
          </p:nvPr>
        </p:nvSpPr>
        <p:spPr/>
        <p:txBody>
          <a:bodyPr/>
          <a:lstStyle/>
          <a:p>
            <a:fld id="{DAC1FADD-EC1B-4047-9E69-23F2F775FE82}" type="slidenum">
              <a:rPr lang="en-US" smtClean="0"/>
              <a:t>‹#›</a:t>
            </a:fld>
            <a:endParaRPr lang="en-US"/>
          </a:p>
        </p:txBody>
      </p:sp>
    </p:spTree>
    <p:extLst>
      <p:ext uri="{BB962C8B-B14F-4D97-AF65-F5344CB8AC3E}">
        <p14:creationId xmlns:p14="http://schemas.microsoft.com/office/powerpoint/2010/main" val="139727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F64A09-5258-424D-B694-FBFC22098EB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D5B12CF5-59DA-744A-B052-FAD131547BA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79ECD673-A0A5-0941-ABA6-FE066A44B729}"/>
              </a:ext>
            </a:extLst>
          </p:cNvPr>
          <p:cNvSpPr>
            <a:spLocks noGrp="1"/>
          </p:cNvSpPr>
          <p:nvPr>
            <p:ph type="dt" sz="half" idx="10"/>
          </p:nvPr>
        </p:nvSpPr>
        <p:spPr/>
        <p:txBody>
          <a:bodyPr/>
          <a:lstStyle/>
          <a:p>
            <a:fld id="{AE978E85-6633-3B48-A305-D2D240037616}" type="datetimeFigureOut">
              <a:rPr lang="en-US" smtClean="0"/>
              <a:t>5/22/2020</a:t>
            </a:fld>
            <a:endParaRPr lang="en-US"/>
          </a:p>
        </p:txBody>
      </p:sp>
      <p:sp>
        <p:nvSpPr>
          <p:cNvPr id="5" name="Footer Placeholder 4">
            <a:extLst>
              <a:ext uri="{FF2B5EF4-FFF2-40B4-BE49-F238E27FC236}">
                <a16:creationId xmlns:a16="http://schemas.microsoft.com/office/drawing/2014/main" xmlns="" id="{07D3E20E-AA24-714C-A455-12BD94F69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588BDE-0C18-C449-A82E-D44A821C41FF}"/>
              </a:ext>
            </a:extLst>
          </p:cNvPr>
          <p:cNvSpPr>
            <a:spLocks noGrp="1"/>
          </p:cNvSpPr>
          <p:nvPr>
            <p:ph type="sldNum" sz="quarter" idx="12"/>
          </p:nvPr>
        </p:nvSpPr>
        <p:spPr/>
        <p:txBody>
          <a:bodyPr/>
          <a:lstStyle/>
          <a:p>
            <a:fld id="{DAC1FADD-EC1B-4047-9E69-23F2F775FE82}" type="slidenum">
              <a:rPr lang="en-US" smtClean="0"/>
              <a:t>‹#›</a:t>
            </a:fld>
            <a:endParaRPr lang="en-US"/>
          </a:p>
        </p:txBody>
      </p:sp>
    </p:spTree>
    <p:extLst>
      <p:ext uri="{BB962C8B-B14F-4D97-AF65-F5344CB8AC3E}">
        <p14:creationId xmlns:p14="http://schemas.microsoft.com/office/powerpoint/2010/main" val="351186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9031419-A00E-0C44-83F8-617360F0C41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B852F980-4207-AB49-B7BF-B0A98EB328A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1EB6A24E-EFD2-D942-BC44-E967097C127A}"/>
              </a:ext>
            </a:extLst>
          </p:cNvPr>
          <p:cNvSpPr>
            <a:spLocks noGrp="1"/>
          </p:cNvSpPr>
          <p:nvPr>
            <p:ph type="dt" sz="half" idx="10"/>
          </p:nvPr>
        </p:nvSpPr>
        <p:spPr/>
        <p:txBody>
          <a:bodyPr/>
          <a:lstStyle/>
          <a:p>
            <a:fld id="{AE978E85-6633-3B48-A305-D2D240037616}" type="datetimeFigureOut">
              <a:rPr lang="en-US" smtClean="0"/>
              <a:t>5/22/2020</a:t>
            </a:fld>
            <a:endParaRPr lang="en-US"/>
          </a:p>
        </p:txBody>
      </p:sp>
      <p:sp>
        <p:nvSpPr>
          <p:cNvPr id="5" name="Footer Placeholder 4">
            <a:extLst>
              <a:ext uri="{FF2B5EF4-FFF2-40B4-BE49-F238E27FC236}">
                <a16:creationId xmlns:a16="http://schemas.microsoft.com/office/drawing/2014/main" xmlns="" id="{6888BFC5-9AD3-8544-A937-6BB91FDDD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DA802B-4D25-514E-ACCF-14B66A6A4CEC}"/>
              </a:ext>
            </a:extLst>
          </p:cNvPr>
          <p:cNvSpPr>
            <a:spLocks noGrp="1"/>
          </p:cNvSpPr>
          <p:nvPr>
            <p:ph type="sldNum" sz="quarter" idx="12"/>
          </p:nvPr>
        </p:nvSpPr>
        <p:spPr/>
        <p:txBody>
          <a:bodyPr/>
          <a:lstStyle/>
          <a:p>
            <a:fld id="{DAC1FADD-EC1B-4047-9E69-23F2F775FE82}" type="slidenum">
              <a:rPr lang="en-US" smtClean="0"/>
              <a:t>‹#›</a:t>
            </a:fld>
            <a:endParaRPr lang="en-US"/>
          </a:p>
        </p:txBody>
      </p:sp>
    </p:spTree>
    <p:extLst>
      <p:ext uri="{BB962C8B-B14F-4D97-AF65-F5344CB8AC3E}">
        <p14:creationId xmlns:p14="http://schemas.microsoft.com/office/powerpoint/2010/main" val="131468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9AE91-DB17-2B45-BF4D-7E74262807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D90A1164-C4B4-3247-85EF-5184769114E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879219C1-A715-B94A-95C1-B05DECEFBDF3}"/>
              </a:ext>
            </a:extLst>
          </p:cNvPr>
          <p:cNvSpPr>
            <a:spLocks noGrp="1"/>
          </p:cNvSpPr>
          <p:nvPr>
            <p:ph type="dt" sz="half" idx="10"/>
          </p:nvPr>
        </p:nvSpPr>
        <p:spPr/>
        <p:txBody>
          <a:bodyPr/>
          <a:lstStyle/>
          <a:p>
            <a:fld id="{AE978E85-6633-3B48-A305-D2D240037616}" type="datetimeFigureOut">
              <a:rPr lang="en-US" smtClean="0"/>
              <a:t>5/22/2020</a:t>
            </a:fld>
            <a:endParaRPr lang="en-US"/>
          </a:p>
        </p:txBody>
      </p:sp>
      <p:sp>
        <p:nvSpPr>
          <p:cNvPr id="5" name="Footer Placeholder 4">
            <a:extLst>
              <a:ext uri="{FF2B5EF4-FFF2-40B4-BE49-F238E27FC236}">
                <a16:creationId xmlns:a16="http://schemas.microsoft.com/office/drawing/2014/main" xmlns="" id="{37AB653C-6B04-674A-AA1B-9774A071C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D1908C-8025-3C41-AA24-CB4474A9A163}"/>
              </a:ext>
            </a:extLst>
          </p:cNvPr>
          <p:cNvSpPr>
            <a:spLocks noGrp="1"/>
          </p:cNvSpPr>
          <p:nvPr>
            <p:ph type="sldNum" sz="quarter" idx="12"/>
          </p:nvPr>
        </p:nvSpPr>
        <p:spPr/>
        <p:txBody>
          <a:bodyPr/>
          <a:lstStyle/>
          <a:p>
            <a:fld id="{DAC1FADD-EC1B-4047-9E69-23F2F775FE82}" type="slidenum">
              <a:rPr lang="en-US" smtClean="0"/>
              <a:t>‹#›</a:t>
            </a:fld>
            <a:endParaRPr lang="en-US"/>
          </a:p>
        </p:txBody>
      </p:sp>
    </p:spTree>
    <p:extLst>
      <p:ext uri="{BB962C8B-B14F-4D97-AF65-F5344CB8AC3E}">
        <p14:creationId xmlns:p14="http://schemas.microsoft.com/office/powerpoint/2010/main" val="405508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E80D8-4376-E64F-A9BF-F26E3BECA49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5AA9E8F-A0B4-7343-B2F9-E19EC66FF5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FF6EEE03-4C30-4A45-AEC9-E74BA9A0BBD2}"/>
              </a:ext>
            </a:extLst>
          </p:cNvPr>
          <p:cNvSpPr>
            <a:spLocks noGrp="1"/>
          </p:cNvSpPr>
          <p:nvPr>
            <p:ph type="dt" sz="half" idx="10"/>
          </p:nvPr>
        </p:nvSpPr>
        <p:spPr/>
        <p:txBody>
          <a:bodyPr/>
          <a:lstStyle/>
          <a:p>
            <a:fld id="{AE978E85-6633-3B48-A305-D2D240037616}" type="datetimeFigureOut">
              <a:rPr lang="en-US" smtClean="0"/>
              <a:t>5/22/2020</a:t>
            </a:fld>
            <a:endParaRPr lang="en-US"/>
          </a:p>
        </p:txBody>
      </p:sp>
      <p:sp>
        <p:nvSpPr>
          <p:cNvPr id="5" name="Footer Placeholder 4">
            <a:extLst>
              <a:ext uri="{FF2B5EF4-FFF2-40B4-BE49-F238E27FC236}">
                <a16:creationId xmlns:a16="http://schemas.microsoft.com/office/drawing/2014/main" xmlns="" id="{27C4456B-38A3-E645-9033-FAB711E06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DD0605-69EF-8C49-8065-E4DA5912DE60}"/>
              </a:ext>
            </a:extLst>
          </p:cNvPr>
          <p:cNvSpPr>
            <a:spLocks noGrp="1"/>
          </p:cNvSpPr>
          <p:nvPr>
            <p:ph type="sldNum" sz="quarter" idx="12"/>
          </p:nvPr>
        </p:nvSpPr>
        <p:spPr/>
        <p:txBody>
          <a:bodyPr/>
          <a:lstStyle/>
          <a:p>
            <a:fld id="{DAC1FADD-EC1B-4047-9E69-23F2F775FE82}" type="slidenum">
              <a:rPr lang="en-US" smtClean="0"/>
              <a:t>‹#›</a:t>
            </a:fld>
            <a:endParaRPr lang="en-US"/>
          </a:p>
        </p:txBody>
      </p:sp>
    </p:spTree>
    <p:extLst>
      <p:ext uri="{BB962C8B-B14F-4D97-AF65-F5344CB8AC3E}">
        <p14:creationId xmlns:p14="http://schemas.microsoft.com/office/powerpoint/2010/main" val="10537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A556C0-4CF9-8C47-94E9-C71428CAA90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E0E0EDB4-69A9-A148-A2B1-EFB4A3E2866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C1DC6185-0019-5740-AB9C-A9C3999F85D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3A1C1771-1602-EB41-8B58-DB0C5DBA57CD}"/>
              </a:ext>
            </a:extLst>
          </p:cNvPr>
          <p:cNvSpPr>
            <a:spLocks noGrp="1"/>
          </p:cNvSpPr>
          <p:nvPr>
            <p:ph type="dt" sz="half" idx="10"/>
          </p:nvPr>
        </p:nvSpPr>
        <p:spPr/>
        <p:txBody>
          <a:bodyPr/>
          <a:lstStyle/>
          <a:p>
            <a:fld id="{AE978E85-6633-3B48-A305-D2D240037616}" type="datetimeFigureOut">
              <a:rPr lang="en-US" smtClean="0"/>
              <a:t>5/22/2020</a:t>
            </a:fld>
            <a:endParaRPr lang="en-US"/>
          </a:p>
        </p:txBody>
      </p:sp>
      <p:sp>
        <p:nvSpPr>
          <p:cNvPr id="6" name="Footer Placeholder 5">
            <a:extLst>
              <a:ext uri="{FF2B5EF4-FFF2-40B4-BE49-F238E27FC236}">
                <a16:creationId xmlns:a16="http://schemas.microsoft.com/office/drawing/2014/main" xmlns="" id="{4AA3A649-C96C-DB42-B0DE-0855E39C0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BFACB8C-986D-E048-9DB8-D515C4F2D624}"/>
              </a:ext>
            </a:extLst>
          </p:cNvPr>
          <p:cNvSpPr>
            <a:spLocks noGrp="1"/>
          </p:cNvSpPr>
          <p:nvPr>
            <p:ph type="sldNum" sz="quarter" idx="12"/>
          </p:nvPr>
        </p:nvSpPr>
        <p:spPr/>
        <p:txBody>
          <a:bodyPr/>
          <a:lstStyle/>
          <a:p>
            <a:fld id="{DAC1FADD-EC1B-4047-9E69-23F2F775FE82}" type="slidenum">
              <a:rPr lang="en-US" smtClean="0"/>
              <a:t>‹#›</a:t>
            </a:fld>
            <a:endParaRPr lang="en-US"/>
          </a:p>
        </p:txBody>
      </p:sp>
    </p:spTree>
    <p:extLst>
      <p:ext uri="{BB962C8B-B14F-4D97-AF65-F5344CB8AC3E}">
        <p14:creationId xmlns:p14="http://schemas.microsoft.com/office/powerpoint/2010/main" val="204113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199490-9212-3445-8341-951AD821371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5F4D224C-0B6F-EF4B-B25C-62E43B4B4D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232BC416-C109-3A47-BB4F-24C36B3290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6DACF3B-E6CE-8F4D-9327-A0E40266E0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C64C816A-3B1B-B849-A2D6-9EB7ED6E549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016BBB27-94FD-F74D-B66B-0250735AAD8C}"/>
              </a:ext>
            </a:extLst>
          </p:cNvPr>
          <p:cNvSpPr>
            <a:spLocks noGrp="1"/>
          </p:cNvSpPr>
          <p:nvPr>
            <p:ph type="dt" sz="half" idx="10"/>
          </p:nvPr>
        </p:nvSpPr>
        <p:spPr/>
        <p:txBody>
          <a:bodyPr/>
          <a:lstStyle/>
          <a:p>
            <a:fld id="{AE978E85-6633-3B48-A305-D2D240037616}" type="datetimeFigureOut">
              <a:rPr lang="en-US" smtClean="0"/>
              <a:t>5/22/2020</a:t>
            </a:fld>
            <a:endParaRPr lang="en-US"/>
          </a:p>
        </p:txBody>
      </p:sp>
      <p:sp>
        <p:nvSpPr>
          <p:cNvPr id="8" name="Footer Placeholder 7">
            <a:extLst>
              <a:ext uri="{FF2B5EF4-FFF2-40B4-BE49-F238E27FC236}">
                <a16:creationId xmlns:a16="http://schemas.microsoft.com/office/drawing/2014/main" xmlns="" id="{3B05FE96-21D7-D141-A31E-8A95F6D735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FEDACFE-4AE5-3C41-B9CF-9ED830AA64B2}"/>
              </a:ext>
            </a:extLst>
          </p:cNvPr>
          <p:cNvSpPr>
            <a:spLocks noGrp="1"/>
          </p:cNvSpPr>
          <p:nvPr>
            <p:ph type="sldNum" sz="quarter" idx="12"/>
          </p:nvPr>
        </p:nvSpPr>
        <p:spPr/>
        <p:txBody>
          <a:bodyPr/>
          <a:lstStyle/>
          <a:p>
            <a:fld id="{DAC1FADD-EC1B-4047-9E69-23F2F775FE82}" type="slidenum">
              <a:rPr lang="en-US" smtClean="0"/>
              <a:t>‹#›</a:t>
            </a:fld>
            <a:endParaRPr lang="en-US"/>
          </a:p>
        </p:txBody>
      </p:sp>
    </p:spTree>
    <p:extLst>
      <p:ext uri="{BB962C8B-B14F-4D97-AF65-F5344CB8AC3E}">
        <p14:creationId xmlns:p14="http://schemas.microsoft.com/office/powerpoint/2010/main" val="368208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A4D37-9E1A-E341-8742-317856F2DE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8DBA23CB-2DF8-EC45-8880-D10DBA91D4C1}"/>
              </a:ext>
            </a:extLst>
          </p:cNvPr>
          <p:cNvSpPr>
            <a:spLocks noGrp="1"/>
          </p:cNvSpPr>
          <p:nvPr>
            <p:ph type="dt" sz="half" idx="10"/>
          </p:nvPr>
        </p:nvSpPr>
        <p:spPr/>
        <p:txBody>
          <a:bodyPr/>
          <a:lstStyle/>
          <a:p>
            <a:fld id="{AE978E85-6633-3B48-A305-D2D240037616}" type="datetimeFigureOut">
              <a:rPr lang="en-US" smtClean="0"/>
              <a:t>5/22/2020</a:t>
            </a:fld>
            <a:endParaRPr lang="en-US"/>
          </a:p>
        </p:txBody>
      </p:sp>
      <p:sp>
        <p:nvSpPr>
          <p:cNvPr id="4" name="Footer Placeholder 3">
            <a:extLst>
              <a:ext uri="{FF2B5EF4-FFF2-40B4-BE49-F238E27FC236}">
                <a16:creationId xmlns:a16="http://schemas.microsoft.com/office/drawing/2014/main" xmlns="" id="{4BB82FF7-CA18-204B-A889-290BB19319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4EF6A1A-2F27-8C46-B822-715B2FE68135}"/>
              </a:ext>
            </a:extLst>
          </p:cNvPr>
          <p:cNvSpPr>
            <a:spLocks noGrp="1"/>
          </p:cNvSpPr>
          <p:nvPr>
            <p:ph type="sldNum" sz="quarter" idx="12"/>
          </p:nvPr>
        </p:nvSpPr>
        <p:spPr/>
        <p:txBody>
          <a:bodyPr/>
          <a:lstStyle/>
          <a:p>
            <a:fld id="{DAC1FADD-EC1B-4047-9E69-23F2F775FE82}" type="slidenum">
              <a:rPr lang="en-US" smtClean="0"/>
              <a:t>‹#›</a:t>
            </a:fld>
            <a:endParaRPr lang="en-US"/>
          </a:p>
        </p:txBody>
      </p:sp>
    </p:spTree>
    <p:extLst>
      <p:ext uri="{BB962C8B-B14F-4D97-AF65-F5344CB8AC3E}">
        <p14:creationId xmlns:p14="http://schemas.microsoft.com/office/powerpoint/2010/main" val="401009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080547C-5F94-4A42-9113-CA0713EE4897}"/>
              </a:ext>
            </a:extLst>
          </p:cNvPr>
          <p:cNvSpPr>
            <a:spLocks noGrp="1"/>
          </p:cNvSpPr>
          <p:nvPr>
            <p:ph type="dt" sz="half" idx="10"/>
          </p:nvPr>
        </p:nvSpPr>
        <p:spPr/>
        <p:txBody>
          <a:bodyPr/>
          <a:lstStyle/>
          <a:p>
            <a:fld id="{AE978E85-6633-3B48-A305-D2D240037616}" type="datetimeFigureOut">
              <a:rPr lang="en-US" smtClean="0"/>
              <a:t>5/22/2020</a:t>
            </a:fld>
            <a:endParaRPr lang="en-US"/>
          </a:p>
        </p:txBody>
      </p:sp>
      <p:sp>
        <p:nvSpPr>
          <p:cNvPr id="3" name="Footer Placeholder 2">
            <a:extLst>
              <a:ext uri="{FF2B5EF4-FFF2-40B4-BE49-F238E27FC236}">
                <a16:creationId xmlns:a16="http://schemas.microsoft.com/office/drawing/2014/main" xmlns="" id="{CDF6597D-657E-CF44-83E4-51D9257C74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B630079-ED83-F34A-B31E-679F7FF43476}"/>
              </a:ext>
            </a:extLst>
          </p:cNvPr>
          <p:cNvSpPr>
            <a:spLocks noGrp="1"/>
          </p:cNvSpPr>
          <p:nvPr>
            <p:ph type="sldNum" sz="quarter" idx="12"/>
          </p:nvPr>
        </p:nvSpPr>
        <p:spPr/>
        <p:txBody>
          <a:bodyPr/>
          <a:lstStyle/>
          <a:p>
            <a:fld id="{DAC1FADD-EC1B-4047-9E69-23F2F775FE82}" type="slidenum">
              <a:rPr lang="en-US" smtClean="0"/>
              <a:t>‹#›</a:t>
            </a:fld>
            <a:endParaRPr lang="en-US"/>
          </a:p>
        </p:txBody>
      </p:sp>
    </p:spTree>
    <p:extLst>
      <p:ext uri="{BB962C8B-B14F-4D97-AF65-F5344CB8AC3E}">
        <p14:creationId xmlns:p14="http://schemas.microsoft.com/office/powerpoint/2010/main" val="226258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E4C4DD-DD39-A94E-9D49-6DEAE82988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FC7BCABC-C4AB-7B43-9CC0-7C5DE7A2B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DFD33F1F-57C5-A44A-B513-408363C70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1618CDC-9005-9548-A948-311B3EC6142C}"/>
              </a:ext>
            </a:extLst>
          </p:cNvPr>
          <p:cNvSpPr>
            <a:spLocks noGrp="1"/>
          </p:cNvSpPr>
          <p:nvPr>
            <p:ph type="dt" sz="half" idx="10"/>
          </p:nvPr>
        </p:nvSpPr>
        <p:spPr/>
        <p:txBody>
          <a:bodyPr/>
          <a:lstStyle/>
          <a:p>
            <a:fld id="{AE978E85-6633-3B48-A305-D2D240037616}" type="datetimeFigureOut">
              <a:rPr lang="en-US" smtClean="0"/>
              <a:t>5/22/2020</a:t>
            </a:fld>
            <a:endParaRPr lang="en-US"/>
          </a:p>
        </p:txBody>
      </p:sp>
      <p:sp>
        <p:nvSpPr>
          <p:cNvPr id="6" name="Footer Placeholder 5">
            <a:extLst>
              <a:ext uri="{FF2B5EF4-FFF2-40B4-BE49-F238E27FC236}">
                <a16:creationId xmlns:a16="http://schemas.microsoft.com/office/drawing/2014/main" xmlns="" id="{F21B1F9A-0055-1446-B40F-716405E9F5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71E31DA-B124-AA4B-AE2D-78A3157032F7}"/>
              </a:ext>
            </a:extLst>
          </p:cNvPr>
          <p:cNvSpPr>
            <a:spLocks noGrp="1"/>
          </p:cNvSpPr>
          <p:nvPr>
            <p:ph type="sldNum" sz="quarter" idx="12"/>
          </p:nvPr>
        </p:nvSpPr>
        <p:spPr/>
        <p:txBody>
          <a:bodyPr/>
          <a:lstStyle/>
          <a:p>
            <a:fld id="{DAC1FADD-EC1B-4047-9E69-23F2F775FE82}" type="slidenum">
              <a:rPr lang="en-US" smtClean="0"/>
              <a:t>‹#›</a:t>
            </a:fld>
            <a:endParaRPr lang="en-US"/>
          </a:p>
        </p:txBody>
      </p:sp>
    </p:spTree>
    <p:extLst>
      <p:ext uri="{BB962C8B-B14F-4D97-AF65-F5344CB8AC3E}">
        <p14:creationId xmlns:p14="http://schemas.microsoft.com/office/powerpoint/2010/main" val="373445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355A3-6DDC-FB45-A974-61B52525A8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5B4DCD87-0837-5346-9370-5A7FE74521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584C303-4E2E-7746-8E91-7D4D1154B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73F7995-A5CA-8F41-86D6-7DC91DE94E3A}"/>
              </a:ext>
            </a:extLst>
          </p:cNvPr>
          <p:cNvSpPr>
            <a:spLocks noGrp="1"/>
          </p:cNvSpPr>
          <p:nvPr>
            <p:ph type="dt" sz="half" idx="10"/>
          </p:nvPr>
        </p:nvSpPr>
        <p:spPr/>
        <p:txBody>
          <a:bodyPr/>
          <a:lstStyle/>
          <a:p>
            <a:fld id="{AE978E85-6633-3B48-A305-D2D240037616}" type="datetimeFigureOut">
              <a:rPr lang="en-US" smtClean="0"/>
              <a:t>5/22/2020</a:t>
            </a:fld>
            <a:endParaRPr lang="en-US"/>
          </a:p>
        </p:txBody>
      </p:sp>
      <p:sp>
        <p:nvSpPr>
          <p:cNvPr id="6" name="Footer Placeholder 5">
            <a:extLst>
              <a:ext uri="{FF2B5EF4-FFF2-40B4-BE49-F238E27FC236}">
                <a16:creationId xmlns:a16="http://schemas.microsoft.com/office/drawing/2014/main" xmlns="" id="{AA15C1BB-4403-8841-AE21-41F6D7CFD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B5E1D3B-C2D2-1E4B-87BF-A7D4AEC9D33D}"/>
              </a:ext>
            </a:extLst>
          </p:cNvPr>
          <p:cNvSpPr>
            <a:spLocks noGrp="1"/>
          </p:cNvSpPr>
          <p:nvPr>
            <p:ph type="sldNum" sz="quarter" idx="12"/>
          </p:nvPr>
        </p:nvSpPr>
        <p:spPr/>
        <p:txBody>
          <a:bodyPr/>
          <a:lstStyle/>
          <a:p>
            <a:fld id="{DAC1FADD-EC1B-4047-9E69-23F2F775FE82}" type="slidenum">
              <a:rPr lang="en-US" smtClean="0"/>
              <a:t>‹#›</a:t>
            </a:fld>
            <a:endParaRPr lang="en-US"/>
          </a:p>
        </p:txBody>
      </p:sp>
    </p:spTree>
    <p:extLst>
      <p:ext uri="{BB962C8B-B14F-4D97-AF65-F5344CB8AC3E}">
        <p14:creationId xmlns:p14="http://schemas.microsoft.com/office/powerpoint/2010/main" val="23417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02E88B-ED18-5944-9BF1-F8926FFF3D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B16FE3A8-620F-FF43-9ED7-8F1EA6F0F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74F3837-3CB5-744A-8E30-FB71AC158F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78E85-6633-3B48-A305-D2D240037616}" type="datetimeFigureOut">
              <a:rPr lang="en-US" smtClean="0"/>
              <a:t>5/22/2020</a:t>
            </a:fld>
            <a:endParaRPr lang="en-US"/>
          </a:p>
        </p:txBody>
      </p:sp>
      <p:sp>
        <p:nvSpPr>
          <p:cNvPr id="5" name="Footer Placeholder 4">
            <a:extLst>
              <a:ext uri="{FF2B5EF4-FFF2-40B4-BE49-F238E27FC236}">
                <a16:creationId xmlns:a16="http://schemas.microsoft.com/office/drawing/2014/main" xmlns="" id="{BBCD13DE-C4E2-3E41-9E4E-CEE79EC2C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86715B4-4B40-9F4F-9F36-571A21270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1FADD-EC1B-4047-9E69-23F2F775FE82}" type="slidenum">
              <a:rPr lang="en-US" smtClean="0"/>
              <a:t>‹#›</a:t>
            </a:fld>
            <a:endParaRPr lang="en-US"/>
          </a:p>
        </p:txBody>
      </p:sp>
    </p:spTree>
    <p:extLst>
      <p:ext uri="{BB962C8B-B14F-4D97-AF65-F5344CB8AC3E}">
        <p14:creationId xmlns:p14="http://schemas.microsoft.com/office/powerpoint/2010/main" val="3320094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hyperlink" Target="https://www.youthsporttrust.org/free-home-learning-resources-second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1704C084-232E-B242-AD9B-8E63CFBA6F01}"/>
              </a:ext>
            </a:extLst>
          </p:cNvPr>
          <p:cNvGrpSpPr/>
          <p:nvPr/>
        </p:nvGrpSpPr>
        <p:grpSpPr>
          <a:xfrm>
            <a:off x="6112933" y="626523"/>
            <a:ext cx="5629807" cy="3565412"/>
            <a:chOff x="2125663" y="1646293"/>
            <a:chExt cx="5629807" cy="3565412"/>
          </a:xfrm>
        </p:grpSpPr>
        <p:pic>
          <p:nvPicPr>
            <p:cNvPr id="5" name="Picture 4" descr="A screenshot of a social media post&#10;&#10;Description automatically generated">
              <a:extLst>
                <a:ext uri="{FF2B5EF4-FFF2-40B4-BE49-F238E27FC236}">
                  <a16:creationId xmlns:a16="http://schemas.microsoft.com/office/drawing/2014/main" xmlns="" id="{ACAAE4B5-6EB4-BC49-9D8B-7EA76C6E1EEF}"/>
                </a:ext>
              </a:extLst>
            </p:cNvPr>
            <p:cNvPicPr>
              <a:picLocks noChangeAspect="1"/>
            </p:cNvPicPr>
            <p:nvPr/>
          </p:nvPicPr>
          <p:blipFill>
            <a:blip r:embed="rId2"/>
            <a:stretch>
              <a:fillRect/>
            </a:stretch>
          </p:blipFill>
          <p:spPr>
            <a:xfrm>
              <a:off x="2125663" y="1646294"/>
              <a:ext cx="4232275" cy="3565411"/>
            </a:xfrm>
            <a:prstGeom prst="rect">
              <a:avLst/>
            </a:prstGeom>
          </p:spPr>
        </p:pic>
        <p:pic>
          <p:nvPicPr>
            <p:cNvPr id="9" name="Picture 8" descr="A person in a blue shirt&#10;&#10;Description automatically generated">
              <a:extLst>
                <a:ext uri="{FF2B5EF4-FFF2-40B4-BE49-F238E27FC236}">
                  <a16:creationId xmlns:a16="http://schemas.microsoft.com/office/drawing/2014/main" xmlns="" id="{99769292-4592-1E4E-9D18-02107FACF59B}"/>
                </a:ext>
              </a:extLst>
            </p:cNvPr>
            <p:cNvPicPr>
              <a:picLocks noChangeAspect="1"/>
            </p:cNvPicPr>
            <p:nvPr/>
          </p:nvPicPr>
          <p:blipFill>
            <a:blip r:embed="rId3"/>
            <a:stretch>
              <a:fillRect/>
            </a:stretch>
          </p:blipFill>
          <p:spPr>
            <a:xfrm>
              <a:off x="6357938" y="1646293"/>
              <a:ext cx="1397532" cy="3565412"/>
            </a:xfrm>
            <a:prstGeom prst="rect">
              <a:avLst/>
            </a:prstGeom>
          </p:spPr>
        </p:pic>
      </p:grpSp>
      <p:sp>
        <p:nvSpPr>
          <p:cNvPr id="11" name="TextBox 10">
            <a:extLst>
              <a:ext uri="{FF2B5EF4-FFF2-40B4-BE49-F238E27FC236}">
                <a16:creationId xmlns:a16="http://schemas.microsoft.com/office/drawing/2014/main" xmlns="" id="{D8F54950-5F8F-A142-8E8C-945F8D98C84D}"/>
              </a:ext>
            </a:extLst>
          </p:cNvPr>
          <p:cNvSpPr txBox="1"/>
          <p:nvPr/>
        </p:nvSpPr>
        <p:spPr>
          <a:xfrm>
            <a:off x="1381125" y="0"/>
            <a:ext cx="2971800" cy="523220"/>
          </a:xfrm>
          <a:prstGeom prst="rect">
            <a:avLst/>
          </a:prstGeom>
          <a:noFill/>
        </p:spPr>
        <p:txBody>
          <a:bodyPr wrap="square" rtlCol="0">
            <a:spAutoFit/>
          </a:bodyPr>
          <a:lstStyle/>
          <a:p>
            <a:r>
              <a:rPr lang="en-US" sz="2800" dirty="0"/>
              <a:t>Volleyball At Home</a:t>
            </a:r>
          </a:p>
        </p:txBody>
      </p:sp>
      <p:sp>
        <p:nvSpPr>
          <p:cNvPr id="12" name="TextBox 11">
            <a:extLst>
              <a:ext uri="{FF2B5EF4-FFF2-40B4-BE49-F238E27FC236}">
                <a16:creationId xmlns:a16="http://schemas.microsoft.com/office/drawing/2014/main" xmlns="" id="{78F76681-6A7D-5943-B6C0-A74C13BE6F32}"/>
              </a:ext>
            </a:extLst>
          </p:cNvPr>
          <p:cNvSpPr txBox="1"/>
          <p:nvPr/>
        </p:nvSpPr>
        <p:spPr>
          <a:xfrm>
            <a:off x="1" y="523220"/>
            <a:ext cx="6096000" cy="3970318"/>
          </a:xfrm>
          <a:prstGeom prst="rect">
            <a:avLst/>
          </a:prstGeom>
          <a:noFill/>
        </p:spPr>
        <p:txBody>
          <a:bodyPr wrap="square" rtlCol="0">
            <a:spAutoFit/>
          </a:bodyPr>
          <a:lstStyle/>
          <a:p>
            <a:r>
              <a:rPr lang="en-US" dirty="0"/>
              <a:t>Todays lesson will focus on two key skills of Volleyball that you can complete at home. You will need either a ball or an alternative such as a pillow.</a:t>
            </a:r>
          </a:p>
          <a:p>
            <a:endParaRPr lang="en-US" dirty="0"/>
          </a:p>
          <a:p>
            <a:r>
              <a:rPr lang="en-US" dirty="0"/>
              <a:t>We will be looking at:</a:t>
            </a:r>
          </a:p>
          <a:p>
            <a:pPr marL="285750" indent="-285750">
              <a:buFont typeface="Arial" panose="020B0604020202020204" pitchFamily="34" charset="0"/>
              <a:buChar char="•"/>
            </a:pPr>
            <a:r>
              <a:rPr lang="en-US" dirty="0"/>
              <a:t>The Dig Pass</a:t>
            </a:r>
          </a:p>
          <a:p>
            <a:pPr marL="285750" indent="-285750">
              <a:buFont typeface="Arial" panose="020B0604020202020204" pitchFamily="34" charset="0"/>
              <a:buChar char="•"/>
            </a:pPr>
            <a:r>
              <a:rPr lang="en-US" dirty="0"/>
              <a:t>The Set Shot</a:t>
            </a:r>
          </a:p>
          <a:p>
            <a:pPr marL="285750" indent="-285750">
              <a:buFont typeface="Arial" panose="020B0604020202020204" pitchFamily="34" charset="0"/>
              <a:buChar char="•"/>
            </a:pPr>
            <a:endParaRPr lang="en-US" dirty="0"/>
          </a:p>
          <a:p>
            <a:r>
              <a:rPr lang="en-US" dirty="0"/>
              <a:t>In order to complete todays lesson you will need to access the link below and  find the title ‘Volleyball’ in the KS3 section there you will find four videos that will explain the different activities for you -  simply follow along at home: </a:t>
            </a:r>
          </a:p>
          <a:p>
            <a:r>
              <a:rPr lang="en-GB" dirty="0">
                <a:hlinkClick r:id="rId4"/>
              </a:rPr>
              <a:t>https://www.youthsporttrust.org/free-home-learning-resources-secondary</a:t>
            </a:r>
            <a:endParaRPr lang="en-US" dirty="0"/>
          </a:p>
        </p:txBody>
      </p:sp>
      <p:sp>
        <p:nvSpPr>
          <p:cNvPr id="13" name="TextBox 12">
            <a:extLst>
              <a:ext uri="{FF2B5EF4-FFF2-40B4-BE49-F238E27FC236}">
                <a16:creationId xmlns:a16="http://schemas.microsoft.com/office/drawing/2014/main" xmlns="" id="{EDEFE955-8CF8-4548-9978-319A83E4480E}"/>
              </a:ext>
            </a:extLst>
          </p:cNvPr>
          <p:cNvSpPr txBox="1"/>
          <p:nvPr/>
        </p:nvSpPr>
        <p:spPr>
          <a:xfrm>
            <a:off x="2079955" y="4376719"/>
            <a:ext cx="8065956" cy="2431435"/>
          </a:xfrm>
          <a:prstGeom prst="rect">
            <a:avLst/>
          </a:prstGeom>
          <a:solidFill>
            <a:schemeClr val="bg1"/>
          </a:solidFill>
        </p:spPr>
        <p:txBody>
          <a:bodyPr wrap="square" rtlCol="0">
            <a:spAutoFit/>
          </a:bodyPr>
          <a:lstStyle/>
          <a:p>
            <a:pPr algn="ctr"/>
            <a:r>
              <a:rPr lang="en-US" b="1" dirty="0"/>
              <a:t>CHALLENGE</a:t>
            </a:r>
            <a:r>
              <a:rPr lang="en-US" dirty="0"/>
              <a:t>:</a:t>
            </a:r>
          </a:p>
          <a:p>
            <a:pPr algn="ctr"/>
            <a:endParaRPr lang="en-US" sz="1600" dirty="0"/>
          </a:p>
          <a:p>
            <a:pPr algn="ctr"/>
            <a:r>
              <a:rPr lang="en-US" sz="1600" dirty="0"/>
              <a:t>After you have watched a completed all four of the videos it is time for a competitive challenge. Using the dig pass I want you to see how many times you can rally your object either against the wall (if you have a ball) or with a partner, award yourself a medal depending on how many you completed:</a:t>
            </a:r>
          </a:p>
          <a:p>
            <a:pPr algn="ctr"/>
            <a:endParaRPr lang="en-US" dirty="0"/>
          </a:p>
          <a:p>
            <a:pPr algn="ctr"/>
            <a:endParaRPr lang="en-US" dirty="0"/>
          </a:p>
          <a:p>
            <a:pPr algn="ctr"/>
            <a:endParaRPr lang="en-US" dirty="0"/>
          </a:p>
        </p:txBody>
      </p:sp>
      <p:pic>
        <p:nvPicPr>
          <p:cNvPr id="19" name="Picture 18">
            <a:extLst>
              <a:ext uri="{FF2B5EF4-FFF2-40B4-BE49-F238E27FC236}">
                <a16:creationId xmlns:a16="http://schemas.microsoft.com/office/drawing/2014/main" xmlns="" id="{EA01C833-5089-DD48-9328-0E6690E0FCF9}"/>
              </a:ext>
            </a:extLst>
          </p:cNvPr>
          <p:cNvPicPr>
            <a:picLocks noChangeAspect="1"/>
          </p:cNvPicPr>
          <p:nvPr/>
        </p:nvPicPr>
        <p:blipFill rotWithShape="1">
          <a:blip r:embed="rId5"/>
          <a:srcRect l="13903" t="9572" r="64309" b="6551"/>
          <a:stretch/>
        </p:blipFill>
        <p:spPr>
          <a:xfrm>
            <a:off x="2299759" y="5994400"/>
            <a:ext cx="379809" cy="716782"/>
          </a:xfrm>
          <a:prstGeom prst="rect">
            <a:avLst/>
          </a:prstGeom>
        </p:spPr>
      </p:pic>
      <p:pic>
        <p:nvPicPr>
          <p:cNvPr id="20" name="Picture 19">
            <a:extLst>
              <a:ext uri="{FF2B5EF4-FFF2-40B4-BE49-F238E27FC236}">
                <a16:creationId xmlns:a16="http://schemas.microsoft.com/office/drawing/2014/main" xmlns="" id="{365D9EA7-EE42-4749-8349-AA4360714572}"/>
              </a:ext>
            </a:extLst>
          </p:cNvPr>
          <p:cNvPicPr>
            <a:picLocks noChangeAspect="1"/>
          </p:cNvPicPr>
          <p:nvPr/>
        </p:nvPicPr>
        <p:blipFill rotWithShape="1">
          <a:blip r:embed="rId6"/>
          <a:srcRect l="38943" t="8573" r="37967" b="8575"/>
          <a:stretch/>
        </p:blipFill>
        <p:spPr>
          <a:xfrm>
            <a:off x="5251987" y="5994400"/>
            <a:ext cx="407466" cy="716782"/>
          </a:xfrm>
          <a:prstGeom prst="rect">
            <a:avLst/>
          </a:prstGeom>
        </p:spPr>
      </p:pic>
      <p:pic>
        <p:nvPicPr>
          <p:cNvPr id="21" name="Picture 20">
            <a:extLst>
              <a:ext uri="{FF2B5EF4-FFF2-40B4-BE49-F238E27FC236}">
                <a16:creationId xmlns:a16="http://schemas.microsoft.com/office/drawing/2014/main" xmlns="" id="{3AD0AAF7-AF8B-7B4E-8AB7-AFD315DB0A40}"/>
              </a:ext>
            </a:extLst>
          </p:cNvPr>
          <p:cNvPicPr>
            <a:picLocks noChangeAspect="1"/>
          </p:cNvPicPr>
          <p:nvPr/>
        </p:nvPicPr>
        <p:blipFill rotWithShape="1">
          <a:blip r:embed="rId5"/>
          <a:srcRect l="64309" t="3544" r="13252" b="8297"/>
          <a:stretch/>
        </p:blipFill>
        <p:spPr>
          <a:xfrm>
            <a:off x="7835141" y="5994400"/>
            <a:ext cx="372151" cy="716782"/>
          </a:xfrm>
          <a:prstGeom prst="rect">
            <a:avLst/>
          </a:prstGeom>
        </p:spPr>
      </p:pic>
      <p:sp>
        <p:nvSpPr>
          <p:cNvPr id="22" name="TextBox 21">
            <a:extLst>
              <a:ext uri="{FF2B5EF4-FFF2-40B4-BE49-F238E27FC236}">
                <a16:creationId xmlns:a16="http://schemas.microsoft.com/office/drawing/2014/main" xmlns="" id="{A2E3D087-310E-E34B-BD78-BCD29B4AEC2F}"/>
              </a:ext>
            </a:extLst>
          </p:cNvPr>
          <p:cNvSpPr txBox="1"/>
          <p:nvPr/>
        </p:nvSpPr>
        <p:spPr>
          <a:xfrm>
            <a:off x="2799293" y="6150114"/>
            <a:ext cx="1620308" cy="369332"/>
          </a:xfrm>
          <a:prstGeom prst="rect">
            <a:avLst/>
          </a:prstGeom>
          <a:noFill/>
        </p:spPr>
        <p:txBody>
          <a:bodyPr wrap="square" rtlCol="0">
            <a:spAutoFit/>
          </a:bodyPr>
          <a:lstStyle/>
          <a:p>
            <a:r>
              <a:rPr lang="en-US" dirty="0"/>
              <a:t>10 or more</a:t>
            </a:r>
          </a:p>
        </p:txBody>
      </p:sp>
      <p:sp>
        <p:nvSpPr>
          <p:cNvPr id="23" name="TextBox 22">
            <a:extLst>
              <a:ext uri="{FF2B5EF4-FFF2-40B4-BE49-F238E27FC236}">
                <a16:creationId xmlns:a16="http://schemas.microsoft.com/office/drawing/2014/main" xmlns="" id="{1F2260BC-5663-1045-8A66-C81E3FF79A17}"/>
              </a:ext>
            </a:extLst>
          </p:cNvPr>
          <p:cNvSpPr txBox="1"/>
          <p:nvPr/>
        </p:nvSpPr>
        <p:spPr>
          <a:xfrm>
            <a:off x="5658807" y="6149140"/>
            <a:ext cx="1620308" cy="369332"/>
          </a:xfrm>
          <a:prstGeom prst="rect">
            <a:avLst/>
          </a:prstGeom>
          <a:noFill/>
        </p:spPr>
        <p:txBody>
          <a:bodyPr wrap="square" rtlCol="0">
            <a:spAutoFit/>
          </a:bodyPr>
          <a:lstStyle/>
          <a:p>
            <a:r>
              <a:rPr lang="en-US" dirty="0"/>
              <a:t>Between 5-10</a:t>
            </a:r>
          </a:p>
        </p:txBody>
      </p:sp>
      <p:sp>
        <p:nvSpPr>
          <p:cNvPr id="25" name="TextBox 24">
            <a:extLst>
              <a:ext uri="{FF2B5EF4-FFF2-40B4-BE49-F238E27FC236}">
                <a16:creationId xmlns:a16="http://schemas.microsoft.com/office/drawing/2014/main" xmlns="" id="{708F4A2C-0A21-AF4E-BF52-8287BBD4356F}"/>
              </a:ext>
            </a:extLst>
          </p:cNvPr>
          <p:cNvSpPr txBox="1"/>
          <p:nvPr/>
        </p:nvSpPr>
        <p:spPr>
          <a:xfrm>
            <a:off x="8350061" y="6168125"/>
            <a:ext cx="1620308" cy="369332"/>
          </a:xfrm>
          <a:prstGeom prst="rect">
            <a:avLst/>
          </a:prstGeom>
          <a:noFill/>
        </p:spPr>
        <p:txBody>
          <a:bodyPr wrap="square" rtlCol="0">
            <a:spAutoFit/>
          </a:bodyPr>
          <a:lstStyle/>
          <a:p>
            <a:r>
              <a:rPr lang="en-US" dirty="0"/>
              <a:t>Between 2-5</a:t>
            </a:r>
          </a:p>
        </p:txBody>
      </p:sp>
    </p:spTree>
    <p:extLst>
      <p:ext uri="{BB962C8B-B14F-4D97-AF65-F5344CB8AC3E}">
        <p14:creationId xmlns:p14="http://schemas.microsoft.com/office/powerpoint/2010/main" val="9361438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167</Words>
  <Application>Microsoft Office PowerPoint</Application>
  <PresentationFormat>Widescreen</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Naylor</dc:creator>
  <cp:lastModifiedBy>Claire Moore</cp:lastModifiedBy>
  <cp:revision>5</cp:revision>
  <dcterms:created xsi:type="dcterms:W3CDTF">2020-04-30T07:44:16Z</dcterms:created>
  <dcterms:modified xsi:type="dcterms:W3CDTF">2020-05-22T10:00:31Z</dcterms:modified>
</cp:coreProperties>
</file>